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2" d="100"/>
          <a:sy n="82" d="100"/>
        </p:scale>
        <p:origin x="12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00A4-0E19-4C77-B5A8-8DF01A5C89E0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46EF-F165-4B4D-B571-DC0C8B6B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29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00A4-0E19-4C77-B5A8-8DF01A5C89E0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46EF-F165-4B4D-B571-DC0C8B6B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10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00A4-0E19-4C77-B5A8-8DF01A5C89E0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46EF-F165-4B4D-B571-DC0C8B6B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7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00A4-0E19-4C77-B5A8-8DF01A5C89E0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46EF-F165-4B4D-B571-DC0C8B6B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376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00A4-0E19-4C77-B5A8-8DF01A5C89E0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46EF-F165-4B4D-B571-DC0C8B6B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567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00A4-0E19-4C77-B5A8-8DF01A5C89E0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46EF-F165-4B4D-B571-DC0C8B6B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782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00A4-0E19-4C77-B5A8-8DF01A5C89E0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46EF-F165-4B4D-B571-DC0C8B6B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209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00A4-0E19-4C77-B5A8-8DF01A5C89E0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46EF-F165-4B4D-B571-DC0C8B6B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024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00A4-0E19-4C77-B5A8-8DF01A5C89E0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46EF-F165-4B4D-B571-DC0C8B6B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444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00A4-0E19-4C77-B5A8-8DF01A5C89E0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46EF-F165-4B4D-B571-DC0C8B6B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756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F00A4-0E19-4C77-B5A8-8DF01A5C89E0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046EF-F165-4B4D-B571-DC0C8B6B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88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F00A4-0E19-4C77-B5A8-8DF01A5C89E0}" type="datetimeFigureOut">
              <a:rPr lang="en-US" smtClean="0"/>
              <a:t>9/18/2014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046EF-F165-4B4D-B571-DC0C8B6B25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82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94942" y="7126898"/>
            <a:ext cx="1428750" cy="55245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MICROPROCESSOR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94942" y="5841023"/>
            <a:ext cx="1428750" cy="561975"/>
          </a:xfrm>
          <a:prstGeom prst="rect">
            <a:avLst/>
          </a:prstGeom>
          <a:solidFill>
            <a:srgbClr val="00B0F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VACUUM TUBES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94942" y="5202848"/>
            <a:ext cx="1428750" cy="552450"/>
          </a:xfrm>
          <a:prstGeom prst="rect">
            <a:avLst/>
          </a:prstGeom>
          <a:solidFill>
            <a:srgbClr val="00B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PUNCH CARDS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594942" y="3945548"/>
            <a:ext cx="1428750" cy="561975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INTEGRATED CIRCUIT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94942" y="6488723"/>
            <a:ext cx="1428750" cy="552450"/>
          </a:xfrm>
          <a:prstGeom prst="rect">
            <a:avLst/>
          </a:prstGeom>
          <a:solidFill>
            <a:srgbClr val="9966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TRANSISTOR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94942" y="4564673"/>
            <a:ext cx="1428750" cy="561975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GRAPHICAL USER INTERFACE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2738436" y="3818249"/>
            <a:ext cx="2371725" cy="285750"/>
          </a:xfrm>
          <a:prstGeom prst="rect">
            <a:avLst/>
          </a:prstGeom>
          <a:solidFill>
            <a:srgbClr val="C4BC9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Place your boxes in order over here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3724273" y="4162248"/>
            <a:ext cx="323850" cy="5619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4944208" y="2156112"/>
            <a:ext cx="514350" cy="4953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4048123" y="678536"/>
            <a:ext cx="2535374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History of Computers 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doni MT Black" panose="02070A030806060202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[Your name goes here]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1" y="665408"/>
            <a:ext cx="357187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Put the inventions in the order they were invented.  Click on a box then click and drag it into place.  When finished, click on the star and drag it next to the most important electronics invention of the 20</a:t>
            </a:r>
            <a:r>
              <a:rPr kumimoji="0" lang="en-US" altLang="en-US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th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anose="020B0604030504040204" pitchFamily="34" charset="0"/>
                <a:ea typeface="Calibri" panose="020F0502020204030204" pitchFamily="34" charset="0"/>
                <a:cs typeface="Tahoma" panose="020B0604030504040204" pitchFamily="34" charset="0"/>
              </a:rPr>
              <a:t> century.  When complete, save this activity in your computer tech folder.</a:t>
            </a:r>
            <a:endParaRPr kumimoji="0" lang="en-US" altLang="en-US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061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83</Words>
  <Application>Microsoft Office PowerPoint</Application>
  <PresentationFormat>Letter Paper (8.5x11 in)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Bodoni MT Black</vt:lpstr>
      <vt:lpstr>Calibri</vt:lpstr>
      <vt:lpstr>Calibri Light</vt:lpstr>
      <vt:lpstr>Tahoma</vt:lpstr>
      <vt:lpstr>Times New Roman</vt:lpstr>
      <vt:lpstr>Office Theme</vt:lpstr>
      <vt:lpstr>PowerPoint Presentation</vt:lpstr>
    </vt:vector>
  </TitlesOfParts>
  <Company>Alpine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Wood</dc:creator>
  <cp:lastModifiedBy>Mike Wood</cp:lastModifiedBy>
  <cp:revision>1</cp:revision>
  <dcterms:created xsi:type="dcterms:W3CDTF">2014-09-19T00:45:32Z</dcterms:created>
  <dcterms:modified xsi:type="dcterms:W3CDTF">2014-09-19T00:50:38Z</dcterms:modified>
</cp:coreProperties>
</file>